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25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0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0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19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66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92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59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0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4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16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9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6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46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0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9E986F9-95AE-4AF1-A928-90BB3F35759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D90205A-64EC-423A-963B-2D63A9247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05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03AD-E163-4E06-92F6-FE9D1AB083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Avebury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59409-DFA5-40C6-8A69-5ED18B3F3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Avebury is like stone </a:t>
            </a:r>
            <a:r>
              <a:rPr lang="en-GB" sz="2400" dirty="0" err="1"/>
              <a:t>henge</a:t>
            </a:r>
            <a:r>
              <a:rPr lang="en-GB" sz="2400" dirty="0"/>
              <a:t>.</a:t>
            </a:r>
          </a:p>
          <a:p>
            <a:r>
              <a:rPr lang="en-GB" sz="2400" dirty="0"/>
              <a:t>Avebury is located in </a:t>
            </a:r>
            <a:r>
              <a:rPr lang="en-GB" sz="2400" dirty="0" err="1"/>
              <a:t>wiltshire</a:t>
            </a:r>
            <a:r>
              <a:rPr lang="en-GB" sz="2400" dirty="0"/>
              <a:t> </a:t>
            </a:r>
            <a:r>
              <a:rPr lang="en-GB" sz="2400"/>
              <a:t>England by LAYLA</a:t>
            </a:r>
            <a:r>
              <a:rPr lang="en-GB" sz="2400" dirty="0"/>
              <a:t>/</a:t>
            </a:r>
            <a:r>
              <a:rPr lang="en-GB" sz="2400" dirty="0" err="1"/>
              <a:t>connor</a:t>
            </a:r>
            <a:endParaRPr lang="en-GB" sz="2400" dirty="0"/>
          </a:p>
        </p:txBody>
      </p:sp>
      <p:pic>
        <p:nvPicPr>
          <p:cNvPr id="2050" name="Picture 2" descr="History of Avebury Henge and Stone Circles | English Heritage">
            <a:extLst>
              <a:ext uri="{FF2B5EF4-FFF2-40B4-BE49-F238E27FC236}">
                <a16:creationId xmlns:a16="http://schemas.microsoft.com/office/drawing/2014/main" id="{3896B997-C354-441C-BE8C-EE26834E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47" y="659999"/>
            <a:ext cx="4817039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7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668CB-332B-4B7C-83F5-1ABEE7EF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330" y="357809"/>
            <a:ext cx="6755296" cy="1096774"/>
          </a:xfrm>
        </p:spPr>
        <p:txBody>
          <a:bodyPr/>
          <a:lstStyle/>
          <a:p>
            <a:r>
              <a:rPr lang="en-GB" dirty="0"/>
              <a:t>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902E4-12C9-4384-9DCB-55649C5E4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04954"/>
            <a:ext cx="9399855" cy="3953046"/>
          </a:xfrm>
        </p:spPr>
        <p:txBody>
          <a:bodyPr>
            <a:normAutofit/>
          </a:bodyPr>
          <a:lstStyle/>
          <a:p>
            <a:r>
              <a:rPr lang="en-GB" sz="2800" dirty="0"/>
              <a:t>In Avebury some stones have been taken to build houses.</a:t>
            </a:r>
          </a:p>
          <a:p>
            <a:r>
              <a:rPr lang="en-GB" sz="2800" dirty="0"/>
              <a:t>The stones are very old and tall.</a:t>
            </a:r>
          </a:p>
          <a:p>
            <a:r>
              <a:rPr lang="en-GB" sz="2800" dirty="0"/>
              <a:t>You would NOT come at the top.</a:t>
            </a:r>
          </a:p>
        </p:txBody>
      </p:sp>
      <p:pic>
        <p:nvPicPr>
          <p:cNvPr id="1026" name="Picture 2" descr="Avebury | English Heritage">
            <a:extLst>
              <a:ext uri="{FF2B5EF4-FFF2-40B4-BE49-F238E27FC236}">
                <a16:creationId xmlns:a16="http://schemas.microsoft.com/office/drawing/2014/main" id="{5D7EF00C-2F1E-4826-80F1-9DF32B5AA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969" y="202160"/>
            <a:ext cx="2052761" cy="192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vebury - Wikipedia">
            <a:extLst>
              <a:ext uri="{FF2B5EF4-FFF2-40B4-BE49-F238E27FC236}">
                <a16:creationId xmlns:a16="http://schemas.microsoft.com/office/drawing/2014/main" id="{CA2E3834-2B72-477C-8A9D-0B6C487DA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62" y="3573992"/>
            <a:ext cx="5266238" cy="35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7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A4BD-4BCD-4661-82B5-B05420BE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927" y="371606"/>
            <a:ext cx="10515600" cy="1325563"/>
          </a:xfrm>
        </p:spPr>
        <p:txBody>
          <a:bodyPr/>
          <a:lstStyle/>
          <a:p>
            <a:r>
              <a:rPr lang="en-GB" dirty="0"/>
              <a:t>Stones arrival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A2293-EF8D-470E-BAFF-5A53A6F32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2393349"/>
            <a:ext cx="10677939" cy="3507320"/>
          </a:xfrm>
        </p:spPr>
        <p:txBody>
          <a:bodyPr/>
          <a:lstStyle/>
          <a:p>
            <a:r>
              <a:rPr lang="en-GB" sz="2800" b="1" dirty="0"/>
              <a:t>Some off the stones came from miles a way.</a:t>
            </a:r>
          </a:p>
          <a:p>
            <a:pPr lvl="1"/>
            <a:r>
              <a:rPr lang="en-GB" sz="2800" b="1" dirty="0"/>
              <a:t>They had to pull the stones with lots of string and </a:t>
            </a:r>
            <a:r>
              <a:rPr lang="en-GB" sz="2800" b="1" dirty="0" err="1"/>
              <a:t>poeple</a:t>
            </a:r>
            <a:r>
              <a:rPr lang="en-GB" sz="2800" b="1" dirty="0"/>
              <a:t>.</a:t>
            </a:r>
          </a:p>
          <a:p>
            <a:endParaRPr lang="en-GB" b="1" dirty="0"/>
          </a:p>
        </p:txBody>
      </p:sp>
      <p:pic>
        <p:nvPicPr>
          <p:cNvPr id="3074" name="Picture 2" descr="Avebury Stone Circle">
            <a:extLst>
              <a:ext uri="{FF2B5EF4-FFF2-40B4-BE49-F238E27FC236}">
                <a16:creationId xmlns:a16="http://schemas.microsoft.com/office/drawing/2014/main" id="{F6E2E94B-D131-4849-BFF7-3D6ECD0D4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39" y="3350680"/>
            <a:ext cx="5247861" cy="350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4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53BC-C0D8-42F1-BBFD-CAD45EAAF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660" y="859591"/>
            <a:ext cx="3204634" cy="274849"/>
          </a:xfrm>
        </p:spPr>
        <p:txBody>
          <a:bodyPr>
            <a:normAutofit fontScale="90000"/>
          </a:bodyPr>
          <a:lstStyle/>
          <a:p>
            <a:r>
              <a:rPr lang="en-GB" dirty="0"/>
              <a:t>Finally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377BF-F46E-43B3-BEA7-F44537F0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2" y="3161678"/>
            <a:ext cx="10515600" cy="4130539"/>
          </a:xfrm>
        </p:spPr>
        <p:txBody>
          <a:bodyPr>
            <a:normAutofit/>
          </a:bodyPr>
          <a:lstStyle/>
          <a:p>
            <a:pPr algn="r"/>
            <a:r>
              <a:rPr lang="en-GB" sz="2800" dirty="0"/>
              <a:t>If you go to  Avebury have fun and have a great time</a:t>
            </a:r>
          </a:p>
        </p:txBody>
      </p:sp>
      <p:pic>
        <p:nvPicPr>
          <p:cNvPr id="4098" name="Picture 2" descr="10 Facts About Avebury Stone Circle, A UNESCO World Heritage Site ...">
            <a:extLst>
              <a:ext uri="{FF2B5EF4-FFF2-40B4-BE49-F238E27FC236}">
                <a16:creationId xmlns:a16="http://schemas.microsoft.com/office/drawing/2014/main" id="{7959479F-95B6-4481-A9E3-1D7CAAE23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17" y="4343652"/>
            <a:ext cx="4465983" cy="25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4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152</TotalTime>
  <Words>83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 Boardroom</vt:lpstr>
      <vt:lpstr>Avebury </vt:lpstr>
      <vt:lpstr>stones</vt:lpstr>
      <vt:lpstr>Stones arrival </vt:lpstr>
      <vt:lpstr>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%username%</dc:creator>
  <cp:lastModifiedBy>%username%</cp:lastModifiedBy>
  <cp:revision>16</cp:revision>
  <dcterms:created xsi:type="dcterms:W3CDTF">2020-11-13T11:37:47Z</dcterms:created>
  <dcterms:modified xsi:type="dcterms:W3CDTF">2020-11-13T14:10:02Z</dcterms:modified>
</cp:coreProperties>
</file>